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r">
              <a:defRPr/>
            </a:pPr>
            <a:r>
              <a:rPr lang="en-US" baseline="0" dirty="0" smtClean="0">
                <a:solidFill>
                  <a:srgbClr val="002060"/>
                </a:solidFill>
              </a:rPr>
              <a:t>Reviewers geography</a:t>
            </a:r>
            <a:endParaRPr lang="ru-RU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28708155767050753"/>
          <c:y val="3.4343193971123086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3796635616194238E-2"/>
          <c:y val="0.13755952396101867"/>
          <c:w val="0.6000616153616567"/>
          <c:h val="0.782183660847675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Рецензенты</c:v>
                </c:pt>
              </c:strCache>
            </c:strRef>
          </c:tx>
          <c:explosion val="25"/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from foreign countries</c:v>
                </c:pt>
                <c:pt idx="1">
                  <c:v>from the leading universities of Kazakhstan</c:v>
                </c:pt>
                <c:pt idx="2">
                  <c:v>from InEU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0.28000000000000008</c:v>
                </c:pt>
                <c:pt idx="1">
                  <c:v>0.59000000000000008</c:v>
                </c:pt>
                <c:pt idx="2">
                  <c:v>0.13</c:v>
                </c:pt>
              </c:numCache>
            </c:numRef>
          </c:val>
        </c:ser>
      </c:pie3DChart>
      <c:spPr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71089464524016321"/>
          <c:y val="0.385691565986018"/>
          <c:w val="0.28021652808496034"/>
          <c:h val="0.40915103751759313"/>
        </c:manualLayout>
      </c:layout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>
                <a:solidFill>
                  <a:srgbClr val="002060"/>
                </a:solidFill>
              </a:rPr>
              <a:t>Geography of the members of the editorial board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20271335356968134"/>
          <c:y val="2.42422545678515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3796635616194224E-2"/>
          <c:y val="0.13755952396101867"/>
          <c:w val="0.6000616153616567"/>
          <c:h val="0.78218366084767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Рецензенты</c:v>
                </c:pt>
              </c:strCache>
            </c:strRef>
          </c:tx>
          <c:explosion val="16"/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0.12522343575987621"/>
                  <c:y val="3.4026803916428483E-2"/>
                </c:manualLayout>
              </c:layout>
              <c:showVal val="1"/>
            </c:dLbl>
            <c:dLbl>
              <c:idx val="2"/>
              <c:layout>
                <c:manualLayout>
                  <c:x val="0.16214176135945738"/>
                  <c:y val="-9.7385940510398075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from foreign countries</c:v>
                </c:pt>
                <c:pt idx="1">
                  <c:v>from the leading universities of Kazakhstan</c:v>
                </c:pt>
                <c:pt idx="2">
                  <c:v>from InEU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0.29000000000000004</c:v>
                </c:pt>
                <c:pt idx="1">
                  <c:v>0.15000000000000002</c:v>
                </c:pt>
                <c:pt idx="2">
                  <c:v>0.56000000000000005</c:v>
                </c:pt>
              </c:numCache>
            </c:numRef>
          </c:val>
        </c:ser>
      </c:pie3DChart>
      <c:spPr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71089464524016333"/>
          <c:y val="0.38569156598601806"/>
          <c:w val="0.28021652808496039"/>
          <c:h val="0.39905009811432174"/>
        </c:manualLayout>
      </c:layout>
      <c:spPr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0.81356</cdr:x>
      <cdr:y>0.01136</cdr:y>
    </cdr:from>
    <cdr:to>
      <cdr:x>0.97147</cdr:x>
      <cdr:y>0.22727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858048" y="71438"/>
          <a:ext cx="1331134" cy="1357322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0.81356</cdr:x>
      <cdr:y>0.01136</cdr:y>
    </cdr:from>
    <cdr:to>
      <cdr:x>0.97147</cdr:x>
      <cdr:y>0.22727</cdr:y>
    </cdr:to>
    <cdr:pic>
      <cdr:nvPicPr>
        <cdr:cNvPr id="2" name="Picture 8" descr="https://yt3.ggpht.com/a/AATXAJwuLY_yoUBaEMtvA9RXXjwusxTF6aWTitauoQ=s900-c-k-c0xffffffff-no-rj-mo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858048" y="71438"/>
          <a:ext cx="1331134" cy="1357322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4" y="357166"/>
          <a:ext cx="8429716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4" y="357166"/>
          <a:ext cx="8429716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thumbs.dreamstime.com/b/wireframe-globe-5053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33329"/>
            <a:ext cx="7572428" cy="6381819"/>
          </a:xfrm>
          <a:prstGeom prst="rect">
            <a:avLst/>
          </a:prstGeom>
          <a:noFill/>
        </p:spPr>
      </p:pic>
      <p:pic>
        <p:nvPicPr>
          <p:cNvPr id="3" name="Picture 8" descr="https://yt3.ggpht.com/a/AATXAJwuLY_yoUBaEMtvA9RXXjwusxTF6aWTitauoQ=s900-c-k-c0xffffffff-no-rj-m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285992"/>
            <a:ext cx="2714644" cy="2786082"/>
          </a:xfrm>
          <a:prstGeom prst="rect">
            <a:avLst/>
          </a:prstGeom>
          <a:noFill/>
        </p:spPr>
      </p:pic>
      <p:pic>
        <p:nvPicPr>
          <p:cNvPr id="4" name="Picture 4" descr="https://im0-tub-ru.yandex.net/i?id=b9fcdad601369fbc1ff342c05243367c&amp;ref=rim&amp;n=33&amp;w=225&amp;h=15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1142984"/>
            <a:ext cx="2286016" cy="1428760"/>
          </a:xfrm>
          <a:prstGeom prst="rect">
            <a:avLst/>
          </a:prstGeom>
          <a:noFill/>
        </p:spPr>
      </p:pic>
      <p:pic>
        <p:nvPicPr>
          <p:cNvPr id="5" name="Picture 6" descr="https://fsd.kopilkaurokov.ru/up/html/2019/12/02/k_5de49ccee4f50/529758_8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1857364"/>
            <a:ext cx="2000264" cy="1214447"/>
          </a:xfrm>
          <a:prstGeom prst="rect">
            <a:avLst/>
          </a:prstGeom>
          <a:noFill/>
        </p:spPr>
      </p:pic>
      <p:pic>
        <p:nvPicPr>
          <p:cNvPr id="6" name="Picture 10" descr="https://iuristonline.ru/wp-content/uploads/2019/01/poseshhenie-Kirgizi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2" y="2571744"/>
            <a:ext cx="1928826" cy="1071570"/>
          </a:xfrm>
          <a:prstGeom prst="rect">
            <a:avLst/>
          </a:prstGeom>
          <a:noFill/>
        </p:spPr>
      </p:pic>
      <p:pic>
        <p:nvPicPr>
          <p:cNvPr id="7" name="Picture 16" descr="https://im0-tub-kz.yandex.net/i?id=b8ec27f2356bd6e720098821dff9398e&amp;n=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628" y="4143380"/>
            <a:ext cx="1785950" cy="1000132"/>
          </a:xfrm>
          <a:prstGeom prst="rect">
            <a:avLst/>
          </a:prstGeom>
          <a:noFill/>
        </p:spPr>
      </p:pic>
      <p:pic>
        <p:nvPicPr>
          <p:cNvPr id="8" name="Picture 12" descr="https://img2.pngindir.com/20181130/yub/kisspng-united-states-of-america-vector-graphics-flag-of-t-5c01124eeabef5.344467071543574094961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71604" y="3429000"/>
            <a:ext cx="1785950" cy="1071570"/>
          </a:xfrm>
          <a:prstGeom prst="rect">
            <a:avLst/>
          </a:prstGeom>
          <a:noFill/>
        </p:spPr>
      </p:pic>
      <p:pic>
        <p:nvPicPr>
          <p:cNvPr id="9" name="Picture 14" descr="https://img2.freepng.ru/20180326/yuw/kisspng-london-flag-of-the-united-kingdom-zazzle-flag-of-e-england-5ab872bd468649.7026382515220374372889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71736" y="4714884"/>
            <a:ext cx="1714512" cy="857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</Words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30</cp:revision>
  <dcterms:created xsi:type="dcterms:W3CDTF">2020-04-27T07:07:43Z</dcterms:created>
  <dcterms:modified xsi:type="dcterms:W3CDTF">2020-04-27T15:10:38Z</dcterms:modified>
</cp:coreProperties>
</file>