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 smtClean="0">
                <a:solidFill>
                  <a:srgbClr val="002060"/>
                </a:solidFill>
              </a:rPr>
              <a:t>Scopus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деректер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базасындағы редакциялық алқа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 smtClean="0">
                <a:solidFill>
                  <a:srgbClr val="002060"/>
                </a:solidFill>
              </a:rPr>
              <a:t>мүшелерінің Хирша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индексі</a:t>
            </a:r>
            <a:endParaRPr lang="ru-RU" dirty="0" smtClean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0232955132275481"/>
          <c:y val="4.6012749846432034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14"/>
                  <c:y val="-0.10425757917601963"/>
                </c:manualLayout>
              </c:layout>
              <c:showVal val="1"/>
            </c:dLbl>
            <c:dLbl>
              <c:idx val="1"/>
              <c:layout>
                <c:manualLayout>
                  <c:x val="0.13053888651403903"/>
                  <c:y val="9.3675799500348336E-2"/>
                </c:manualLayout>
              </c:layout>
              <c:showVal val="1"/>
            </c:dLbl>
            <c:dLbl>
              <c:idx val="2"/>
              <c:layout>
                <c:manualLayout>
                  <c:x val="1.6424184948763246E-2"/>
                  <c:y val="0.12878234190733895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1-ден 2-ге дейін</c:v>
                </c:pt>
                <c:pt idx="1">
                  <c:v>3-ден до 5-ке деін</c:v>
                </c:pt>
                <c:pt idx="2">
                  <c:v>индексі 33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</c:v>
                </c:pt>
                <c:pt idx="1">
                  <c:v>0.28999999999999998</c:v>
                </c:pt>
                <c:pt idx="2">
                  <c:v>0.03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74489437982421614"/>
          <c:y val="0.39927851876493481"/>
          <c:w val="0.24614209747842697"/>
          <c:h val="0.24316816062632673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 smtClean="0">
                <a:solidFill>
                  <a:srgbClr val="002060"/>
                </a:solidFill>
              </a:rPr>
              <a:t>Scopus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деректер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базасындағы Хирша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рецензенттер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индексі</a:t>
            </a:r>
            <a:endParaRPr lang="ru-RU" sz="18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0111947575861163"/>
          <c:y val="3.3463818070132392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06"/>
                  <c:y val="-0.10425757917601956"/>
                </c:manualLayout>
              </c:layout>
              <c:showVal val="1"/>
            </c:dLbl>
            <c:dLbl>
              <c:idx val="1"/>
              <c:layout>
                <c:manualLayout>
                  <c:x val="0.13053888651403922"/>
                  <c:y val="-7.3643290850313792E-2"/>
                </c:manualLayout>
              </c:layout>
              <c:showVal val="1"/>
            </c:dLbl>
            <c:dLbl>
              <c:idx val="2"/>
              <c:layout>
                <c:manualLayout>
                  <c:x val="7.4687082481583025E-2"/>
                  <c:y val="0.11832489876042249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1-ден 2-ге дейін</c:v>
                </c:pt>
                <c:pt idx="1">
                  <c:v> 3-тен 5-ке дейін</c:v>
                </c:pt>
                <c:pt idx="2">
                  <c:v>10-ден 12-ге дейін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0.31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74123427472279546"/>
          <c:y val="0.37627214384171875"/>
          <c:w val="0.2498022025798477"/>
          <c:h val="0.26617453554954273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</Words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28</cp:revision>
  <dcterms:created xsi:type="dcterms:W3CDTF">2020-04-27T07:07:43Z</dcterms:created>
  <dcterms:modified xsi:type="dcterms:W3CDTF">2020-04-27T12:52:41Z</dcterms:modified>
</cp:coreProperties>
</file>