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>
                <a:solidFill>
                  <a:srgbClr val="002060"/>
                </a:solidFill>
              </a:rPr>
              <a:t>Hirsch Index of Editorial Board Members in Scopus Database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baseline="0" dirty="0" smtClean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7.543898323068414E-2"/>
          <c:y val="2.3006374923216017E-2"/>
        </c:manualLayout>
      </c:layout>
    </c:title>
    <c:view3D>
      <c:rotX val="75"/>
      <c:perspective val="30"/>
    </c:view3D>
    <c:side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sideWall>
    <c:back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backWall>
    <c:plotArea>
      <c:layout>
        <c:manualLayout>
          <c:layoutTarget val="inner"/>
          <c:xMode val="edge"/>
          <c:yMode val="edge"/>
          <c:x val="5.9424979432126726E-2"/>
          <c:y val="0.14146664405004425"/>
          <c:w val="0.69451079516327374"/>
          <c:h val="0.724052283922051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 Хирша Scopus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019661875220714"/>
                  <c:y val="-0.10425757917601963"/>
                </c:manualLayout>
              </c:layout>
              <c:showVal val="1"/>
            </c:dLbl>
            <c:dLbl>
              <c:idx val="1"/>
              <c:layout>
                <c:manualLayout>
                  <c:x val="0.13053888651403903"/>
                  <c:y val="9.3675799500348336E-2"/>
                </c:manualLayout>
              </c:layout>
              <c:showVal val="1"/>
            </c:dLbl>
            <c:dLbl>
              <c:idx val="2"/>
              <c:layout>
                <c:manualLayout>
                  <c:x val="1.6424184948763246E-2"/>
                  <c:y val="0.12878234190733895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from 1 to 2</c:v>
                </c:pt>
                <c:pt idx="1">
                  <c:v>from 3 to 5</c:v>
                </c:pt>
                <c:pt idx="2">
                  <c:v>index 33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0.68</c:v>
                </c:pt>
                <c:pt idx="1">
                  <c:v>0.28999999999999998</c:v>
                </c:pt>
                <c:pt idx="2">
                  <c:v>0.03</c:v>
                </c:pt>
              </c:numCache>
            </c:numRef>
          </c:val>
        </c:ser>
      </c:pie3DChart>
      <c:spPr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c:spPr>
    </c:plotArea>
    <c:legend>
      <c:legendPos val="r"/>
      <c:layout/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>
                <a:solidFill>
                  <a:srgbClr val="002060"/>
                </a:solidFill>
              </a:rPr>
              <a:t>Hirsch Index of Reviewers in the Scopus Database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002060"/>
                </a:solidFill>
              </a:rPr>
              <a:t>  </a:t>
            </a:r>
            <a:endParaRPr lang="en-US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3491936711412914"/>
          <c:y val="1.2548931776299645E-2"/>
        </c:manualLayout>
      </c:layout>
    </c:title>
    <c:view3D>
      <c:rotX val="75"/>
      <c:perspective val="30"/>
    </c:view3D>
    <c:side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sideWall>
    <c:backWall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 Хирша Scopus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019661875220706"/>
                  <c:y val="-0.10425757917601951"/>
                </c:manualLayout>
              </c:layout>
              <c:showVal val="1"/>
            </c:dLbl>
            <c:dLbl>
              <c:idx val="1"/>
              <c:layout>
                <c:manualLayout>
                  <c:x val="0.13053888651403914"/>
                  <c:y val="-7.364329085031375E-2"/>
                </c:manualLayout>
              </c:layout>
              <c:showVal val="1"/>
            </c:dLbl>
            <c:dLbl>
              <c:idx val="2"/>
              <c:layout>
                <c:manualLayout>
                  <c:x val="7.4687082481583025E-2"/>
                  <c:y val="0.11832489876042249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from 1 to 2</c:v>
                </c:pt>
                <c:pt idx="1">
                  <c:v>from  3 to 5</c:v>
                </c:pt>
                <c:pt idx="2">
                  <c:v>from 10 to 12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0.31</c:v>
                </c:pt>
                <c:pt idx="2">
                  <c:v>0.13</c:v>
                </c:pt>
              </c:numCache>
            </c:numRef>
          </c:val>
        </c:ser>
      </c:pie3DChart>
      <c:spPr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c:spPr>
    </c:plotArea>
    <c:legend>
      <c:legendPos val="r"/>
      <c:layout/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0.84034</cdr:x>
      <cdr:y>0.01176</cdr:y>
    </cdr:from>
    <cdr:to>
      <cdr:x>0.98468</cdr:x>
      <cdr:y>0.21385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143800" y="71438"/>
          <a:ext cx="1227117" cy="1227117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0.84034</cdr:x>
      <cdr:y>0.01176</cdr:y>
    </cdr:from>
    <cdr:to>
      <cdr:x>0.98468</cdr:x>
      <cdr:y>0.21385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143800" y="71438"/>
          <a:ext cx="1227117" cy="1227117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14282" y="500042"/>
          <a:ext cx="8501122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14282" y="500042"/>
          <a:ext cx="8501122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30</Words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25</cp:revision>
  <dcterms:created xsi:type="dcterms:W3CDTF">2020-04-27T07:07:43Z</dcterms:created>
  <dcterms:modified xsi:type="dcterms:W3CDTF">2020-04-27T14:48:36Z</dcterms:modified>
</cp:coreProperties>
</file>