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just">
              <a:defRPr/>
            </a:pPr>
            <a:r>
              <a:rPr lang="ru-RU" dirty="0" smtClean="0">
                <a:solidFill>
                  <a:srgbClr val="002060"/>
                </a:solidFill>
              </a:rPr>
              <a:t>Индекс </a:t>
            </a:r>
            <a:r>
              <a:rPr lang="ru-RU" dirty="0" err="1" smtClean="0">
                <a:solidFill>
                  <a:srgbClr val="002060"/>
                </a:solidFill>
              </a:rPr>
              <a:t>Хирша</a:t>
            </a:r>
            <a:r>
              <a:rPr lang="ru-RU" dirty="0" smtClean="0">
                <a:solidFill>
                  <a:srgbClr val="002060"/>
                </a:solidFill>
              </a:rPr>
              <a:t> членов</a:t>
            </a:r>
            <a:r>
              <a:rPr lang="ru-RU" baseline="0" dirty="0" smtClean="0">
                <a:solidFill>
                  <a:srgbClr val="002060"/>
                </a:solidFill>
              </a:rPr>
              <a:t> редакционной коллегии </a:t>
            </a:r>
          </a:p>
          <a:p>
            <a:pPr algn="just">
              <a:defRPr/>
            </a:pPr>
            <a:r>
              <a:rPr lang="ru-RU" dirty="0" smtClean="0">
                <a:solidFill>
                  <a:srgbClr val="002060"/>
                </a:solidFill>
              </a:rPr>
              <a:t>в  базе данных </a:t>
            </a:r>
            <a:r>
              <a:rPr lang="ru-RU" dirty="0" err="1" smtClean="0">
                <a:solidFill>
                  <a:srgbClr val="002060"/>
                </a:solidFill>
              </a:rPr>
              <a:t>Scopus</a:t>
            </a:r>
            <a:endParaRPr lang="en-US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7.543898323068414E-2"/>
          <c:y val="2.3006374923216017E-2"/>
        </c:manualLayout>
      </c:layout>
    </c:title>
    <c:view3D>
      <c:rotX val="75"/>
      <c:perspective val="30"/>
    </c:view3D>
    <c:side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 Хирша Scopus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019661875220714"/>
                  <c:y val="-0.10425757917601963"/>
                </c:manualLayout>
              </c:layout>
              <c:showVal val="1"/>
            </c:dLbl>
            <c:dLbl>
              <c:idx val="1"/>
              <c:layout>
                <c:manualLayout>
                  <c:x val="0.13053888651403903"/>
                  <c:y val="9.3675799500348336E-2"/>
                </c:manualLayout>
              </c:layout>
              <c:showVal val="1"/>
            </c:dLbl>
            <c:dLbl>
              <c:idx val="2"/>
              <c:layout>
                <c:manualLayout>
                  <c:x val="1.6424184948763246E-2"/>
                  <c:y val="0.12878234190733895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от 1 до 2 </c:v>
                </c:pt>
                <c:pt idx="1">
                  <c:v>от 3 до 5</c:v>
                </c:pt>
                <c:pt idx="2">
                  <c:v>индекс 33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0.68000000000000038</c:v>
                </c:pt>
                <c:pt idx="1">
                  <c:v>0.29000000000000009</c:v>
                </c:pt>
                <c:pt idx="2">
                  <c:v>3.0000000000000009E-2</c:v>
                </c:pt>
              </c:numCache>
            </c:numRef>
          </c:val>
        </c:ser>
      </c:pie3DChart>
      <c:spPr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c:spPr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just">
              <a:defRPr/>
            </a:pPr>
            <a:r>
              <a:rPr lang="ru-RU" dirty="0" smtClean="0">
                <a:solidFill>
                  <a:srgbClr val="002060"/>
                </a:solidFill>
              </a:rPr>
              <a:t>Индекс </a:t>
            </a:r>
            <a:r>
              <a:rPr lang="ru-RU" dirty="0" err="1" smtClean="0">
                <a:solidFill>
                  <a:srgbClr val="002060"/>
                </a:solidFill>
              </a:rPr>
              <a:t>Хирша</a:t>
            </a:r>
            <a:r>
              <a:rPr lang="ru-RU" dirty="0" smtClean="0">
                <a:solidFill>
                  <a:srgbClr val="002060"/>
                </a:solidFill>
              </a:rPr>
              <a:t> рецензентов  в  базе данных </a:t>
            </a:r>
            <a:r>
              <a:rPr lang="ru-RU" dirty="0" err="1" smtClean="0">
                <a:solidFill>
                  <a:srgbClr val="002060"/>
                </a:solidFill>
              </a:rPr>
              <a:t>Scopus</a:t>
            </a:r>
            <a:endParaRPr lang="en-US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7.5438983230684181E-2"/>
          <c:y val="2.3006374923216038E-2"/>
        </c:manualLayout>
      </c:layout>
    </c:title>
    <c:view3D>
      <c:rotX val="75"/>
      <c:perspective val="30"/>
    </c:view3D>
    <c:side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 Хирша Scopus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019661875220709"/>
                  <c:y val="-0.1042575791760196"/>
                </c:manualLayout>
              </c:layout>
              <c:showVal val="1"/>
            </c:dLbl>
            <c:dLbl>
              <c:idx val="1"/>
              <c:layout>
                <c:manualLayout>
                  <c:x val="0.13053888651403928"/>
                  <c:y val="-7.3643290850313833E-2"/>
                </c:manualLayout>
              </c:layout>
              <c:showVal val="1"/>
            </c:dLbl>
            <c:dLbl>
              <c:idx val="2"/>
              <c:layout>
                <c:manualLayout>
                  <c:x val="7.4687082481583039E-2"/>
                  <c:y val="0.1183248987604225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от 1 до 2 </c:v>
                </c:pt>
                <c:pt idx="1">
                  <c:v>от 3 до 5</c:v>
                </c:pt>
                <c:pt idx="2">
                  <c:v>от 10-12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0.31000000000000055</c:v>
                </c:pt>
                <c:pt idx="2">
                  <c:v>0.13</c:v>
                </c:pt>
              </c:numCache>
            </c:numRef>
          </c:val>
        </c:ser>
      </c:pie3DChart>
      <c:spPr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c:spPr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0.84034</cdr:x>
      <cdr:y>0.01176</cdr:y>
    </cdr:from>
    <cdr:to>
      <cdr:x>0.98468</cdr:x>
      <cdr:y>0.21385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143800" y="71438"/>
          <a:ext cx="1227117" cy="1227117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0.84034</cdr:x>
      <cdr:y>0.01176</cdr:y>
    </cdr:from>
    <cdr:to>
      <cdr:x>0.98468</cdr:x>
      <cdr:y>0.21385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143800" y="71438"/>
          <a:ext cx="1227117" cy="1227117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14282" y="500042"/>
          <a:ext cx="850112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14282" y="500042"/>
          <a:ext cx="850112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28</Words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25</cp:revision>
  <dcterms:created xsi:type="dcterms:W3CDTF">2020-04-27T07:07:43Z</dcterms:created>
  <dcterms:modified xsi:type="dcterms:W3CDTF">2020-04-27T11:37:02Z</dcterms:modified>
</cp:coreProperties>
</file>