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21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12" Type="http://schemas.openxmlformats.org/officeDocument/2006/relationships/image" Target="../media/image20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11" Type="http://schemas.openxmlformats.org/officeDocument/2006/relationships/image" Target="../media/image19.jpeg"/><Relationship Id="rId5" Type="http://schemas.openxmlformats.org/officeDocument/2006/relationships/image" Target="../media/image14.jpeg"/><Relationship Id="rId10" Type="http://schemas.openxmlformats.org/officeDocument/2006/relationships/image" Target="../media/image18.jpeg"/><Relationship Id="rId4" Type="http://schemas.openxmlformats.org/officeDocument/2006/relationships/image" Target="../media/image13.jpeg"/><Relationship Id="rId9" Type="http://schemas.openxmlformats.org/officeDocument/2006/relationships/image" Target="../media/image17.jpeg"/><Relationship Id="rId1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Editorial Board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Блок-схема: узел суммирования 6"/>
          <p:cNvSpPr/>
          <p:nvPr/>
        </p:nvSpPr>
        <p:spPr>
          <a:xfrm>
            <a:off x="539552" y="2060848"/>
            <a:ext cx="5832648" cy="4104456"/>
          </a:xfrm>
          <a:prstGeom prst="flowChartSummingJunct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15%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of universities in </a:t>
            </a:r>
            <a:r>
              <a:rPr lang="en-US" sz="1600" b="1" dirty="0" smtClean="0">
                <a:solidFill>
                  <a:srgbClr val="002060"/>
                </a:solidFill>
              </a:rPr>
              <a:t>Kazakhstan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algn="ctr"/>
            <a:endParaRPr lang="ru-RU" sz="1600" b="1" dirty="0" smtClean="0">
              <a:solidFill>
                <a:srgbClr val="002060"/>
              </a:solidFill>
            </a:endParaRPr>
          </a:p>
          <a:p>
            <a:pPr algn="ctr"/>
            <a:endParaRPr lang="ru-RU" sz="1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11" name="Picture 4" descr="https://present5.com/presentation/1/104047042_139082900.pdf-img/104047042_139082900.pdf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204864"/>
            <a:ext cx="642942" cy="482207"/>
          </a:xfrm>
          <a:prstGeom prst="rect">
            <a:avLst/>
          </a:prstGeom>
          <a:noFill/>
        </p:spPr>
      </p:pic>
      <p:pic>
        <p:nvPicPr>
          <p:cNvPr id="12" name="Picture 18" descr="https://creazilla-store.fra1.digitaloceanspaces.com/emojis/62671/russia-flag-emoji-clipart-m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429000"/>
            <a:ext cx="488931" cy="488931"/>
          </a:xfrm>
          <a:prstGeom prst="rect">
            <a:avLst/>
          </a:prstGeom>
          <a:noFill/>
        </p:spPr>
      </p:pic>
      <p:pic>
        <p:nvPicPr>
          <p:cNvPr id="13" name="Picture 6" descr="https://thumbs.dreamstime.com/b/%D0%B7%D0%BD%D0%B0%D1%87%D0%BE%D0%BA-%D0%B2%D0%B5%D0%BA%D1%82%D0%BE%D1%80%D0%B0-%D1%84%D0%BB%D0%B0%D0%B3%D0%B0-%D1%83%D0%B7%D0%B1%D0%B5%D0%BA%D0%B8%D1%81%D1%82%D0%B0%D0%BD%D0%B0-1143127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429000"/>
            <a:ext cx="525439" cy="525439"/>
          </a:xfrm>
          <a:prstGeom prst="rect">
            <a:avLst/>
          </a:prstGeom>
          <a:noFill/>
        </p:spPr>
      </p:pic>
      <p:pic>
        <p:nvPicPr>
          <p:cNvPr id="9220" name="Picture 4" descr="https://avatars.mds.yandex.net/i?id=64fde9de00a46b54817264c41a6f3a23_l-5220623-images-thumbs&amp;n=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3861048"/>
            <a:ext cx="576064" cy="648072"/>
          </a:xfrm>
          <a:prstGeom prst="rect">
            <a:avLst/>
          </a:prstGeom>
          <a:noFill/>
        </p:spPr>
      </p:pic>
      <p:pic>
        <p:nvPicPr>
          <p:cNvPr id="9224" name="Picture 8" descr="https://scuoladelcuoio.it/img/p/en-default-home_default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3789040"/>
            <a:ext cx="720080" cy="81009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2411760" y="5085184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56% 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from University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of </a:t>
            </a:r>
            <a:r>
              <a:rPr lang="en-US" sz="1600" b="1" dirty="0" smtClean="0">
                <a:solidFill>
                  <a:srgbClr val="002060"/>
                </a:solidFill>
              </a:rPr>
              <a:t>Eurasia</a:t>
            </a:r>
            <a:endParaRPr lang="ru-RU" sz="1600" b="1" dirty="0">
              <a:solidFill>
                <a:srgbClr val="002060"/>
              </a:solidFill>
            </a:endParaRPr>
          </a:p>
        </p:txBody>
      </p:sp>
      <p:pic>
        <p:nvPicPr>
          <p:cNvPr id="18" name="Picture 4" descr="Символика ИнЕУ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5856" y="4509120"/>
            <a:ext cx="504056" cy="488782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827584" y="3573016"/>
            <a:ext cx="2376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29%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</a:rPr>
              <a:t>from foreign universities</a:t>
            </a:r>
            <a:endParaRPr lang="ru-RU" sz="1600" b="1" dirty="0">
              <a:solidFill>
                <a:srgbClr val="002060"/>
              </a:solidFill>
            </a:endParaRPr>
          </a:p>
        </p:txBody>
      </p:sp>
      <p:pic>
        <p:nvPicPr>
          <p:cNvPr id="20" name="Picture 8" descr="https://cdn.pixabay.com/photo/2015/10/31/12/31/meeting-1015591_128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188640"/>
            <a:ext cx="2736304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Рецензенты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2530" name="AutoShape 2" descr="https://static8.depositphotos.com/1517439/1040/i/450/depositphotos_10407351-stock-photo-3d-sitting-in-a-busin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s://static8.depositphotos.com/1517439/1040/i/450/depositphotos_10407351-stock-photo-3d-sitting-in-a-business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8" name="Picture 10" descr="https://data.kaktus.media/image/big/2016-03-23_13-57-17_23384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51520" y="1556792"/>
            <a:ext cx="3365997" cy="2524498"/>
          </a:xfrm>
          <a:prstGeom prst="rect">
            <a:avLst/>
          </a:prstGeom>
          <a:noFill/>
        </p:spPr>
      </p:pic>
      <p:sp>
        <p:nvSpPr>
          <p:cNvPr id="20" name="Овальная выноска 19"/>
          <p:cNvSpPr/>
          <p:nvPr/>
        </p:nvSpPr>
        <p:spPr>
          <a:xfrm>
            <a:off x="3419872" y="1844824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59%</a:t>
            </a:r>
            <a:endParaRPr lang="ru-RU" dirty="0"/>
          </a:p>
        </p:txBody>
      </p:sp>
      <p:pic>
        <p:nvPicPr>
          <p:cNvPr id="22540" name="Picture 12" descr="https://i.pinimg.com/originals/07/0a/49/070a4996a8a68bf1efef8438c558c5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11560" y="4149080"/>
            <a:ext cx="2088232" cy="2088232"/>
          </a:xfrm>
          <a:prstGeom prst="rect">
            <a:avLst/>
          </a:prstGeom>
          <a:noFill/>
        </p:spPr>
      </p:pic>
      <p:pic>
        <p:nvPicPr>
          <p:cNvPr id="22" name="Picture 4" descr="Символика ИнЕУ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4293096"/>
            <a:ext cx="504056" cy="488782"/>
          </a:xfrm>
          <a:prstGeom prst="rect">
            <a:avLst/>
          </a:prstGeom>
          <a:noFill/>
        </p:spPr>
      </p:pic>
      <p:sp>
        <p:nvSpPr>
          <p:cNvPr id="23" name="Овальная выноска 22"/>
          <p:cNvSpPr/>
          <p:nvPr/>
        </p:nvSpPr>
        <p:spPr>
          <a:xfrm>
            <a:off x="2123728" y="4221088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10%</a:t>
            </a:r>
            <a:endParaRPr lang="ru-RU" dirty="0"/>
          </a:p>
        </p:txBody>
      </p:sp>
      <p:pic>
        <p:nvPicPr>
          <p:cNvPr id="22542" name="Picture 14" descr="https://facetheworldngo.files.wordpress.com/2015/03/canstockphoto1362817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1916832"/>
            <a:ext cx="2428985" cy="2024964"/>
          </a:xfrm>
          <a:prstGeom prst="rect">
            <a:avLst/>
          </a:prstGeom>
          <a:noFill/>
        </p:spPr>
      </p:pic>
      <p:sp>
        <p:nvSpPr>
          <p:cNvPr id="24" name="Овальная выноска 23"/>
          <p:cNvSpPr/>
          <p:nvPr/>
        </p:nvSpPr>
        <p:spPr>
          <a:xfrm>
            <a:off x="7524328" y="1988840"/>
            <a:ext cx="914400" cy="612648"/>
          </a:xfrm>
          <a:prstGeom prst="wedgeEllipse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31%</a:t>
            </a:r>
            <a:endParaRPr lang="ru-RU" dirty="0"/>
          </a:p>
        </p:txBody>
      </p:sp>
      <p:sp>
        <p:nvSpPr>
          <p:cNvPr id="26" name="Блок-схема: память с посл. доступом 25"/>
          <p:cNvSpPr/>
          <p:nvPr/>
        </p:nvSpPr>
        <p:spPr>
          <a:xfrm>
            <a:off x="5292080" y="4437112"/>
            <a:ext cx="1224136" cy="720080"/>
          </a:xfrm>
          <a:prstGeom prst="flowChartMagnetic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h-index</a:t>
            </a:r>
            <a:endParaRPr lang="ru-RU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092280" y="4725144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1-12</a:t>
            </a:r>
            <a:endParaRPr lang="ru-RU" dirty="0"/>
          </a:p>
        </p:txBody>
      </p:sp>
      <p:sp>
        <p:nvSpPr>
          <p:cNvPr id="28" name="Блок-схема: память с посл. доступом 27"/>
          <p:cNvSpPr/>
          <p:nvPr/>
        </p:nvSpPr>
        <p:spPr>
          <a:xfrm>
            <a:off x="5364088" y="5373216"/>
            <a:ext cx="1224136" cy="720080"/>
          </a:xfrm>
          <a:prstGeom prst="flowChartMagnetic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ENG</a:t>
            </a:r>
            <a:endParaRPr lang="ru-RU" b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7092280" y="5517232"/>
            <a:ext cx="122413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50%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468052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External authors of publications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3554" name="Picture 2" descr="https://pbs.twimg.com/media/EQQ-7YmUcAEwY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084168" y="188640"/>
            <a:ext cx="2583381" cy="2088233"/>
          </a:xfrm>
          <a:prstGeom prst="rect">
            <a:avLst/>
          </a:prstGeom>
          <a:noFill/>
        </p:spPr>
      </p:pic>
      <p:pic>
        <p:nvPicPr>
          <p:cNvPr id="23558" name="Picture 6" descr="https://static.daru-dar.org/s1024/00/02/2a/d0/2ad05612cce663fdae72a6d57586d5debfde60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5373216"/>
            <a:ext cx="1224136" cy="1109936"/>
          </a:xfrm>
          <a:prstGeom prst="rect">
            <a:avLst/>
          </a:prstGeom>
          <a:noFill/>
        </p:spPr>
      </p:pic>
      <p:cxnSp>
        <p:nvCxnSpPr>
          <p:cNvPr id="17" name="Прямая со стрелкой 16"/>
          <p:cNvCxnSpPr/>
          <p:nvPr/>
        </p:nvCxnSpPr>
        <p:spPr>
          <a:xfrm>
            <a:off x="1979712" y="594928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3347864" y="5445224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40%</a:t>
            </a:r>
            <a:endParaRPr lang="ru-RU" b="1" dirty="0"/>
          </a:p>
        </p:txBody>
      </p:sp>
      <p:pic>
        <p:nvPicPr>
          <p:cNvPr id="23560" name="Picture 8" descr="https://threeowlmedia.com/wp-content/uploads/2019/06/strip-of-flags-going-around-the-glob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3789040"/>
            <a:ext cx="1205705" cy="1380828"/>
          </a:xfrm>
          <a:prstGeom prst="rect">
            <a:avLst/>
          </a:prstGeom>
          <a:noFill/>
        </p:spPr>
      </p:pic>
      <p:cxnSp>
        <p:nvCxnSpPr>
          <p:cNvPr id="22" name="Прямая со стрелкой 21"/>
          <p:cNvCxnSpPr/>
          <p:nvPr/>
        </p:nvCxnSpPr>
        <p:spPr>
          <a:xfrm>
            <a:off x="1979712" y="4581128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3347864" y="4005064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36%</a:t>
            </a:r>
            <a:endParaRPr lang="ru-RU" b="1" dirty="0"/>
          </a:p>
        </p:txBody>
      </p:sp>
      <p:pic>
        <p:nvPicPr>
          <p:cNvPr id="23562" name="Picture 10" descr="https://www.fintechfutures.com/files/2016/08/Kazakhstan-flag-1024x102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276872"/>
            <a:ext cx="1368152" cy="1368152"/>
          </a:xfrm>
          <a:prstGeom prst="rect">
            <a:avLst/>
          </a:prstGeom>
          <a:noFill/>
        </p:spPr>
      </p:pic>
      <p:cxnSp>
        <p:nvCxnSpPr>
          <p:cNvPr id="25" name="Прямая со стрелкой 24"/>
          <p:cNvCxnSpPr/>
          <p:nvPr/>
        </p:nvCxnSpPr>
        <p:spPr>
          <a:xfrm>
            <a:off x="2051720" y="292494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419872" y="2492896"/>
            <a:ext cx="914400" cy="105841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30%</a:t>
            </a:r>
            <a:endParaRPr lang="ru-RU" b="1" dirty="0"/>
          </a:p>
        </p:txBody>
      </p:sp>
      <p:pic>
        <p:nvPicPr>
          <p:cNvPr id="23568" name="Picture 16" descr="https://kartinkin.net/uploads/posts/2021-07/1625536966_22-kartinkin-com-p-flag-ukraini-fon-krasivie-foni-2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2564904"/>
            <a:ext cx="1296144" cy="720080"/>
          </a:xfrm>
          <a:prstGeom prst="rect">
            <a:avLst/>
          </a:prstGeom>
          <a:noFill/>
        </p:spPr>
      </p:pic>
      <p:pic>
        <p:nvPicPr>
          <p:cNvPr id="32" name="Picture 8" descr="https://yt3.ggpht.com/a/AATXAJy_VSjaNvGr51M2UFVkvqfIb49XCMDr1OtUcI4_DA=s900-c-k-c0xffffffff-no-rj-m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52120" y="5229200"/>
            <a:ext cx="1152128" cy="720080"/>
          </a:xfrm>
          <a:prstGeom prst="rect">
            <a:avLst/>
          </a:prstGeom>
          <a:noFill/>
        </p:spPr>
      </p:pic>
      <p:pic>
        <p:nvPicPr>
          <p:cNvPr id="34" name="Picture 6" descr="https://thumbs.dreamstime.com/b/%D0%B7%D0%BD%D0%B0%D1%87%D0%BE%D0%BA-%D0%B2%D0%B5%D0%BA%D1%82%D0%BE%D1%80%D0%B0-%D1%84%D0%BB%D0%B0%D0%B3%D0%B0-%D1%83%D0%B7%D0%B1%D0%B5%D0%BA%D0%B8%D1%81%D1%82%D0%B0%D0%BD%D0%B0-11431274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5157192"/>
            <a:ext cx="1368152" cy="936104"/>
          </a:xfrm>
          <a:prstGeom prst="rect">
            <a:avLst/>
          </a:prstGeom>
          <a:noFill/>
        </p:spPr>
      </p:pic>
      <p:pic>
        <p:nvPicPr>
          <p:cNvPr id="23570" name="Picture 18" descr="https://wall.bestcarmagz.net/sites/default/files/latvia-flag-wallpapers-36640-7268534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7236296" y="3573016"/>
            <a:ext cx="1296144" cy="724581"/>
          </a:xfrm>
          <a:prstGeom prst="rect">
            <a:avLst/>
          </a:prstGeom>
          <a:noFill/>
        </p:spPr>
      </p:pic>
      <p:pic>
        <p:nvPicPr>
          <p:cNvPr id="36" name="Picture 14" descr="https://st2.depositphotos.com/1006031/12047/i/950/depositphotos_120478330-stock-photo-flag-of-italy-rectangular-icon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4293096"/>
            <a:ext cx="1368152" cy="1008112"/>
          </a:xfrm>
          <a:prstGeom prst="rect">
            <a:avLst/>
          </a:prstGeom>
          <a:noFill/>
        </p:spPr>
      </p:pic>
      <p:pic>
        <p:nvPicPr>
          <p:cNvPr id="23572" name="Picture 20" descr="https://atributer.ru/upload/iblock/0ac/0accd33d571b44c57e91bd936acfd7bb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3573016"/>
            <a:ext cx="1296144" cy="648072"/>
          </a:xfrm>
          <a:prstGeom prst="rect">
            <a:avLst/>
          </a:prstGeom>
          <a:noFill/>
        </p:spPr>
      </p:pic>
      <p:pic>
        <p:nvPicPr>
          <p:cNvPr id="23574" name="Picture 22" descr="https://hhq.com.my/wp-content/uploads/2017/08/Mongolia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652120" y="6093296"/>
            <a:ext cx="1132425" cy="639452"/>
          </a:xfrm>
          <a:prstGeom prst="rect">
            <a:avLst/>
          </a:prstGeom>
          <a:noFill/>
        </p:spPr>
      </p:pic>
      <p:pic>
        <p:nvPicPr>
          <p:cNvPr id="23576" name="Picture 24" descr="https://pixy.org/src/7/75888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08304" y="4509120"/>
            <a:ext cx="1076852" cy="504056"/>
          </a:xfrm>
          <a:prstGeom prst="rect">
            <a:avLst/>
          </a:prstGeom>
          <a:noFill/>
        </p:spPr>
      </p:pic>
      <p:pic>
        <p:nvPicPr>
          <p:cNvPr id="23578" name="Picture 26" descr="https://catherineasquithgallery.com/uploads/posts/2021-03/1614846240_62-p-fon-flag-rossii-77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580112" y="2564904"/>
            <a:ext cx="1224136" cy="765085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7308304" y="6093296"/>
            <a:ext cx="1296144" cy="5486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 other countries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45</Words>
  <Application>Microsoft Office PowerPoint</Application>
  <PresentationFormat>Экран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Дьяков Дмитрий Викторович</dc:creator>
  <cp:lastModifiedBy>User</cp:lastModifiedBy>
  <cp:revision>166</cp:revision>
  <dcterms:created xsi:type="dcterms:W3CDTF">2022-02-23T08:23:51Z</dcterms:created>
  <dcterms:modified xsi:type="dcterms:W3CDTF">2022-03-26T12:08:04Z</dcterms:modified>
</cp:coreProperties>
</file>